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250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305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5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142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491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849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373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945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525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608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0B75-1B2C-4DB0-8FC7-6033EFA750AB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018AB-5B9B-410E-88CB-10DA5CB467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641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536" y="107769"/>
            <a:ext cx="3961154" cy="792088"/>
          </a:xfrm>
        </p:spPr>
        <p:txBody>
          <a:bodyPr>
            <a:normAutofit/>
          </a:bodyPr>
          <a:lstStyle/>
          <a:p>
            <a:r>
              <a:rPr lang="da-DK" sz="1800" b="1" dirty="0" smtClean="0"/>
              <a:t> </a:t>
            </a:r>
            <a:r>
              <a:rPr lang="da-DK" sz="2000" b="1" dirty="0" smtClean="0"/>
              <a:t>Se min kjole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600" dirty="0" smtClean="0"/>
              <a:t>Tekst og melodi: Gunner Nyborg Jensen </a:t>
            </a:r>
            <a:endParaRPr lang="da-DK" sz="16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88948" y="4437112"/>
            <a:ext cx="4032448" cy="1666994"/>
          </a:xfrm>
        </p:spPr>
        <p:txBody>
          <a:bodyPr>
            <a:normAutofit/>
          </a:bodyPr>
          <a:lstStyle/>
          <a:p>
            <a:r>
              <a:rPr lang="da-DK" sz="1800" dirty="0" smtClean="0">
                <a:solidFill>
                  <a:schemeClr val="tx1"/>
                </a:solidFill>
              </a:rPr>
              <a:t>Se min kjole den er grøn som græsset  </a:t>
            </a:r>
          </a:p>
          <a:p>
            <a:r>
              <a:rPr lang="da-DK" sz="1800" dirty="0" smtClean="0">
                <a:solidFill>
                  <a:schemeClr val="tx1"/>
                </a:solidFill>
              </a:rPr>
              <a:t>Alt hvad jeg ejer det er grønt som den</a:t>
            </a:r>
          </a:p>
          <a:p>
            <a:r>
              <a:rPr lang="da-DK" sz="1800" dirty="0" smtClean="0">
                <a:solidFill>
                  <a:schemeClr val="tx1"/>
                </a:solidFill>
              </a:rPr>
              <a:t>Det er fordi, jeg elsker at det grønne</a:t>
            </a:r>
          </a:p>
          <a:p>
            <a:r>
              <a:rPr lang="da-DK" sz="1800" dirty="0" smtClean="0">
                <a:solidFill>
                  <a:schemeClr val="tx1"/>
                </a:solidFill>
              </a:rPr>
              <a:t>Og fordi en jæger er min ven.</a:t>
            </a:r>
            <a:endParaRPr lang="da-DK" sz="1800" dirty="0">
              <a:solidFill>
                <a:schemeClr val="tx1"/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7884368" y="16472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5</a:t>
            </a:r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4" b="9853"/>
          <a:stretch/>
        </p:blipFill>
        <p:spPr bwMode="auto">
          <a:xfrm>
            <a:off x="611560" y="2420888"/>
            <a:ext cx="2765107" cy="3567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88518"/>
            <a:ext cx="3690281" cy="245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21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56376" y="188640"/>
            <a:ext cx="864095" cy="648072"/>
          </a:xfrm>
        </p:spPr>
        <p:txBody>
          <a:bodyPr>
            <a:normAutofit/>
          </a:bodyPr>
          <a:lstStyle/>
          <a:p>
            <a:r>
              <a:rPr lang="da-DK" sz="1800" dirty="0" smtClean="0"/>
              <a:t>2 af 5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88024" y="4468136"/>
            <a:ext cx="36004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smtClean="0"/>
              <a:t>Se min kjole den er blå som havet</a:t>
            </a:r>
          </a:p>
          <a:p>
            <a:pPr marL="0" indent="0">
              <a:buNone/>
            </a:pPr>
            <a:r>
              <a:rPr lang="da-DK" sz="1800" dirty="0" smtClean="0"/>
              <a:t> alt hvad jeg ejer det er blåt som den</a:t>
            </a:r>
          </a:p>
          <a:p>
            <a:pPr marL="0" indent="0">
              <a:buNone/>
            </a:pPr>
            <a:r>
              <a:rPr lang="da-DK" sz="1800" dirty="0" smtClean="0"/>
              <a:t> det er fordi, jeg elsker alt det blå</a:t>
            </a:r>
          </a:p>
          <a:p>
            <a:pPr marL="0" indent="0">
              <a:buNone/>
            </a:pPr>
            <a:r>
              <a:rPr lang="da-DK" sz="1800" dirty="0" smtClean="0"/>
              <a:t> og fordi en sømand er min ven</a:t>
            </a:r>
            <a:endParaRPr lang="da-DK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2656"/>
            <a:ext cx="333375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72327"/>
            <a:ext cx="2546276" cy="3629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1343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68344" y="188640"/>
            <a:ext cx="1162472" cy="562074"/>
          </a:xfrm>
        </p:spPr>
        <p:txBody>
          <a:bodyPr>
            <a:normAutofit/>
          </a:bodyPr>
          <a:lstStyle/>
          <a:p>
            <a:r>
              <a:rPr lang="da-DK" sz="1800" dirty="0" smtClean="0"/>
              <a:t>3 af 5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35451" y="4005064"/>
            <a:ext cx="3754760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smtClean="0"/>
              <a:t>Se min kjole den er hvid som sneen</a:t>
            </a:r>
          </a:p>
          <a:p>
            <a:pPr marL="0" indent="0">
              <a:buNone/>
            </a:pPr>
            <a:r>
              <a:rPr lang="da-DK" sz="1800" dirty="0" smtClean="0"/>
              <a:t> alt hvad jeg ejer det er hvidt som den</a:t>
            </a:r>
          </a:p>
          <a:p>
            <a:pPr marL="0" indent="0">
              <a:buNone/>
            </a:pPr>
            <a:r>
              <a:rPr lang="da-DK" sz="1800" dirty="0" smtClean="0"/>
              <a:t> det er fordi, jeg elsker alt det hvide</a:t>
            </a:r>
          </a:p>
          <a:p>
            <a:pPr marL="0" indent="0">
              <a:buNone/>
            </a:pPr>
            <a:r>
              <a:rPr lang="da-DK" sz="1800" dirty="0" smtClean="0"/>
              <a:t> og fordi en møller er min ven</a:t>
            </a:r>
          </a:p>
          <a:p>
            <a:pPr marL="0" indent="0">
              <a:buNone/>
            </a:pPr>
            <a:endParaRPr lang="da-DK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54025"/>
            <a:ext cx="4311923" cy="4311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48680"/>
            <a:ext cx="3154288" cy="258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18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12360" y="260648"/>
            <a:ext cx="946448" cy="490066"/>
          </a:xfrm>
        </p:spPr>
        <p:txBody>
          <a:bodyPr>
            <a:normAutofit/>
          </a:bodyPr>
          <a:lstStyle/>
          <a:p>
            <a:r>
              <a:rPr lang="da-DK" sz="1800" dirty="0" smtClean="0"/>
              <a:t>4 af 5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045483" y="4149080"/>
            <a:ext cx="3456384" cy="1800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smtClean="0"/>
              <a:t>Se min kjole den er rød som rosen</a:t>
            </a:r>
          </a:p>
          <a:p>
            <a:pPr marL="0" indent="0">
              <a:buNone/>
            </a:pPr>
            <a:r>
              <a:rPr lang="da-DK" sz="1800" dirty="0" smtClean="0"/>
              <a:t> alt hvad jeg ejer det er rødt som den</a:t>
            </a:r>
          </a:p>
          <a:p>
            <a:pPr marL="0" indent="0">
              <a:buNone/>
            </a:pPr>
            <a:r>
              <a:rPr lang="da-DK" sz="1800" dirty="0" smtClean="0"/>
              <a:t> det er fordi, jeg elsker alt det røde</a:t>
            </a:r>
          </a:p>
          <a:p>
            <a:pPr marL="0" indent="0">
              <a:buNone/>
            </a:pPr>
            <a:r>
              <a:rPr lang="da-DK" sz="1800" dirty="0" smtClean="0"/>
              <a:t> og fordi et postbud er min ven</a:t>
            </a:r>
          </a:p>
          <a:p>
            <a:pPr marL="0" indent="0">
              <a:buNone/>
            </a:pPr>
            <a:endParaRPr lang="da-DK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2599528" cy="556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030218"/>
            <a:ext cx="3843511" cy="255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4750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12360" y="260648"/>
            <a:ext cx="1018456" cy="490066"/>
          </a:xfrm>
        </p:spPr>
        <p:txBody>
          <a:bodyPr>
            <a:normAutofit/>
          </a:bodyPr>
          <a:lstStyle/>
          <a:p>
            <a:r>
              <a:rPr lang="da-DK" sz="1800" dirty="0" smtClean="0"/>
              <a:t>5 af 5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89437" y="4581128"/>
            <a:ext cx="3682752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 smtClean="0"/>
              <a:t>Se min kjole den er sort som kullet</a:t>
            </a:r>
          </a:p>
          <a:p>
            <a:pPr marL="0" indent="0">
              <a:buNone/>
            </a:pPr>
            <a:r>
              <a:rPr lang="da-DK" sz="1800" dirty="0" smtClean="0"/>
              <a:t> alt hvad jeg ejer det er sort som den</a:t>
            </a:r>
          </a:p>
          <a:p>
            <a:pPr marL="0" indent="0">
              <a:buNone/>
            </a:pPr>
            <a:r>
              <a:rPr lang="da-DK" sz="1800" dirty="0" smtClean="0"/>
              <a:t> det er fordi, jeg elsker alt det sorte</a:t>
            </a:r>
          </a:p>
          <a:p>
            <a:pPr marL="0" indent="0">
              <a:buNone/>
            </a:pPr>
            <a:r>
              <a:rPr lang="da-DK" sz="1800" dirty="0" smtClean="0"/>
              <a:t> og en skorstensfejer er min ven </a:t>
            </a:r>
            <a:endParaRPr lang="da-DK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1" y="1844824"/>
            <a:ext cx="3353147" cy="4694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786004"/>
            <a:ext cx="3964285" cy="284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358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196</Words>
  <Application>Microsoft Office PowerPoint</Application>
  <PresentationFormat>Skærmshow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Kontortema</vt:lpstr>
      <vt:lpstr> Se min kjole Tekst og melodi: Gunner Nyborg Jensen </vt:lpstr>
      <vt:lpstr>2 af 5</vt:lpstr>
      <vt:lpstr>3 af 5</vt:lpstr>
      <vt:lpstr>4 af 5</vt:lpstr>
      <vt:lpstr>5 af 5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min kjole Tekst og melodi: Gunner Nyborg Jensen</dc:title>
  <dc:creator>Katrine Hoflund</dc:creator>
  <cp:lastModifiedBy>Katrine Hoflund</cp:lastModifiedBy>
  <cp:revision>3</cp:revision>
  <dcterms:created xsi:type="dcterms:W3CDTF">2013-03-18T10:13:47Z</dcterms:created>
  <dcterms:modified xsi:type="dcterms:W3CDTF">2013-03-18T10:46:00Z</dcterms:modified>
</cp:coreProperties>
</file>